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0" r:id="rId3"/>
    <p:sldId id="257" r:id="rId4"/>
    <p:sldId id="258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90" d="100"/>
          <a:sy n="90" d="100"/>
        </p:scale>
        <p:origin x="52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B3E7B-86AF-49F4-AEBB-95E10FB424BF}" type="datetimeFigureOut">
              <a:rPr lang="en-US" smtClean="0"/>
              <a:t>5/3/2017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F2834A47-2365-4FDD-8EE7-437560683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9387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B3E7B-86AF-49F4-AEBB-95E10FB424BF}" type="datetimeFigureOut">
              <a:rPr lang="en-US" smtClean="0"/>
              <a:t>5/3/2017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F2834A47-2365-4FDD-8EE7-437560683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5439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B3E7B-86AF-49F4-AEBB-95E10FB424BF}" type="datetimeFigureOut">
              <a:rPr lang="en-US" smtClean="0"/>
              <a:t>5/3/2017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F2834A47-2365-4FDD-8EE7-437560683074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250266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B3E7B-86AF-49F4-AEBB-95E10FB424BF}" type="datetimeFigureOut">
              <a:rPr lang="en-US" smtClean="0"/>
              <a:t>5/3/2017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2834A47-2365-4FDD-8EE7-437560683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249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B3E7B-86AF-49F4-AEBB-95E10FB424BF}" type="datetimeFigureOut">
              <a:rPr lang="en-US" smtClean="0"/>
              <a:t>5/3/2017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2834A47-2365-4FDD-8EE7-437560683074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963483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B3E7B-86AF-49F4-AEBB-95E10FB424BF}" type="datetimeFigureOut">
              <a:rPr lang="en-US" smtClean="0"/>
              <a:t>5/3/2017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2834A47-2365-4FDD-8EE7-437560683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2706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B3E7B-86AF-49F4-AEBB-95E10FB424BF}" type="datetimeFigureOut">
              <a:rPr lang="en-US" smtClean="0"/>
              <a:t>5/3/2017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34A47-2365-4FDD-8EE7-437560683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8342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B3E7B-86AF-49F4-AEBB-95E10FB424BF}" type="datetimeFigureOut">
              <a:rPr lang="en-US" smtClean="0"/>
              <a:t>5/3/2017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34A47-2365-4FDD-8EE7-437560683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1916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B3E7B-86AF-49F4-AEBB-95E10FB424BF}" type="datetimeFigureOut">
              <a:rPr lang="en-US" smtClean="0"/>
              <a:t>5/3/2017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34A47-2365-4FDD-8EE7-437560683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8444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B3E7B-86AF-49F4-AEBB-95E10FB424BF}" type="datetimeFigureOut">
              <a:rPr lang="en-US" smtClean="0"/>
              <a:t>5/3/2017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F2834A47-2365-4FDD-8EE7-437560683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3780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B3E7B-86AF-49F4-AEBB-95E10FB424BF}" type="datetimeFigureOut">
              <a:rPr lang="en-US" smtClean="0"/>
              <a:t>5/3/2017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F2834A47-2365-4FDD-8EE7-437560683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3371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B3E7B-86AF-49F4-AEBB-95E10FB424BF}" type="datetimeFigureOut">
              <a:rPr lang="en-US" smtClean="0"/>
              <a:t>5/3/2017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F2834A47-2365-4FDD-8EE7-437560683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7744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B3E7B-86AF-49F4-AEBB-95E10FB424BF}" type="datetimeFigureOut">
              <a:rPr lang="en-US" smtClean="0"/>
              <a:t>5/3/2017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34A47-2365-4FDD-8EE7-437560683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5204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B3E7B-86AF-49F4-AEBB-95E10FB424BF}" type="datetimeFigureOut">
              <a:rPr lang="en-US" smtClean="0"/>
              <a:t>5/3/2017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34A47-2365-4FDD-8EE7-437560683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8054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B3E7B-86AF-49F4-AEBB-95E10FB424BF}" type="datetimeFigureOut">
              <a:rPr lang="en-US" smtClean="0"/>
              <a:t>5/3/2017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34A47-2365-4FDD-8EE7-437560683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9231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B3E7B-86AF-49F4-AEBB-95E10FB424BF}" type="datetimeFigureOut">
              <a:rPr lang="en-US" smtClean="0"/>
              <a:t>5/3/2017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2834A47-2365-4FDD-8EE7-437560683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2578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DB3E7B-86AF-49F4-AEBB-95E10FB424BF}" type="datetimeFigureOut">
              <a:rPr lang="en-US" smtClean="0"/>
              <a:t>5/3/2017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F2834A47-2365-4FDD-8EE7-437560683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7638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Identify the Structure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8684" y="6199464"/>
            <a:ext cx="1128704" cy="65853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9426" y="6245003"/>
            <a:ext cx="839257" cy="699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0405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0139426" y="6199464"/>
            <a:ext cx="1967962" cy="744920"/>
            <a:chOff x="10139426" y="6199464"/>
            <a:chExt cx="1967962" cy="74492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78684" y="6199464"/>
              <a:ext cx="1128704" cy="658536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39426" y="6245003"/>
              <a:ext cx="839257" cy="699381"/>
            </a:xfrm>
            <a:prstGeom prst="rect">
              <a:avLst/>
            </a:prstGeom>
          </p:spPr>
        </p:pic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660" y="967563"/>
            <a:ext cx="7090766" cy="4729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48434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Blocky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0139426" y="6199464"/>
            <a:ext cx="1967962" cy="744920"/>
            <a:chOff x="10139426" y="6199464"/>
            <a:chExt cx="1967962" cy="74492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78684" y="6199464"/>
              <a:ext cx="1128704" cy="658536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39426" y="6245003"/>
              <a:ext cx="839257" cy="69938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072867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0139426" y="6199464"/>
            <a:ext cx="1967962" cy="744920"/>
            <a:chOff x="10139426" y="6199464"/>
            <a:chExt cx="1967962" cy="74492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78684" y="6199464"/>
              <a:ext cx="1128704" cy="658536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39426" y="6245003"/>
              <a:ext cx="839257" cy="699381"/>
            </a:xfrm>
            <a:prstGeom prst="rect">
              <a:avLst/>
            </a:prstGeom>
          </p:spPr>
        </p:pic>
      </p:grpSp>
      <p:grpSp>
        <p:nvGrpSpPr>
          <p:cNvPr id="5" name="Group 4"/>
          <p:cNvGrpSpPr/>
          <p:nvPr/>
        </p:nvGrpSpPr>
        <p:grpSpPr>
          <a:xfrm>
            <a:off x="4190630" y="606055"/>
            <a:ext cx="4187825" cy="5359185"/>
            <a:chOff x="3999244" y="883423"/>
            <a:chExt cx="3937226" cy="5113715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999244" y="883423"/>
              <a:ext cx="3937226" cy="5113715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6602820" y="5699050"/>
              <a:ext cx="457200" cy="17012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9732435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Prismatic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0139426" y="6199464"/>
            <a:ext cx="1967962" cy="744920"/>
            <a:chOff x="10139426" y="6199464"/>
            <a:chExt cx="1967962" cy="74492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78684" y="6199464"/>
              <a:ext cx="1128704" cy="658536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39426" y="6245003"/>
              <a:ext cx="839257" cy="69938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476518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0139426" y="6199464"/>
            <a:ext cx="1967962" cy="744920"/>
            <a:chOff x="10139426" y="6199464"/>
            <a:chExt cx="1967962" cy="74492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78684" y="6199464"/>
              <a:ext cx="1128704" cy="658536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39426" y="6245003"/>
              <a:ext cx="839257" cy="699381"/>
            </a:xfrm>
            <a:prstGeom prst="rect">
              <a:avLst/>
            </a:prstGeom>
          </p:spPr>
        </p:pic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65595" y="1454593"/>
            <a:ext cx="5777385" cy="3835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6251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Granular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0139426" y="6199464"/>
            <a:ext cx="1967962" cy="744920"/>
            <a:chOff x="10139426" y="6199464"/>
            <a:chExt cx="1967962" cy="74492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78684" y="6199464"/>
              <a:ext cx="1128704" cy="658536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39426" y="6245003"/>
              <a:ext cx="839257" cy="69938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568794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0139426" y="6199464"/>
            <a:ext cx="1967962" cy="744920"/>
            <a:chOff x="10139426" y="6199464"/>
            <a:chExt cx="1967962" cy="74492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78684" y="6199464"/>
              <a:ext cx="1128704" cy="658536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39426" y="6245003"/>
              <a:ext cx="839257" cy="699381"/>
            </a:xfrm>
            <a:prstGeom prst="rect">
              <a:avLst/>
            </a:prstGeom>
          </p:spPr>
        </p:pic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35961" y="1339030"/>
            <a:ext cx="7203465" cy="406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4599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Single Grained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0139426" y="6199464"/>
            <a:ext cx="1967962" cy="744920"/>
            <a:chOff x="10139426" y="6199464"/>
            <a:chExt cx="1967962" cy="74492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78684" y="6199464"/>
              <a:ext cx="1128704" cy="658536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39426" y="6245003"/>
              <a:ext cx="839257" cy="69938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044495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0139426" y="6199464"/>
            <a:ext cx="1967962" cy="744920"/>
            <a:chOff x="10139426" y="6199464"/>
            <a:chExt cx="1967962" cy="74492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78684" y="6199464"/>
              <a:ext cx="1128704" cy="658536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39426" y="6245003"/>
              <a:ext cx="839257" cy="699381"/>
            </a:xfrm>
            <a:prstGeom prst="rect">
              <a:avLst/>
            </a:prstGeom>
          </p:spPr>
        </p:pic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3215" y="1113465"/>
            <a:ext cx="6601267" cy="4400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3759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Massive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0139426" y="6199464"/>
            <a:ext cx="1967962" cy="744920"/>
            <a:chOff x="10139426" y="6199464"/>
            <a:chExt cx="1967962" cy="74492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78684" y="6199464"/>
              <a:ext cx="1128704" cy="658536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39426" y="6245003"/>
              <a:ext cx="839257" cy="69938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298247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0139426" y="6199464"/>
            <a:ext cx="1967962" cy="744920"/>
            <a:chOff x="10139426" y="6199464"/>
            <a:chExt cx="1967962" cy="74492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78684" y="6199464"/>
              <a:ext cx="1128704" cy="658536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39426" y="6245003"/>
              <a:ext cx="839257" cy="699381"/>
            </a:xfrm>
            <a:prstGeom prst="rect">
              <a:avLst/>
            </a:prstGeom>
          </p:spPr>
        </p:pic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6464" y="868300"/>
            <a:ext cx="6752491" cy="4847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5975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0139426" y="6199464"/>
            <a:ext cx="1967962" cy="744920"/>
            <a:chOff x="10139426" y="6199464"/>
            <a:chExt cx="1967962" cy="74492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78684" y="6199464"/>
              <a:ext cx="1128704" cy="658536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39426" y="6245003"/>
              <a:ext cx="839257" cy="699381"/>
            </a:xfrm>
            <a:prstGeom prst="rect">
              <a:avLst/>
            </a:prstGeom>
          </p:spPr>
        </p:pic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47938" y="1013305"/>
            <a:ext cx="6403103" cy="4802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0367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Platy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0139426" y="6199464"/>
            <a:ext cx="1967962" cy="744920"/>
            <a:chOff x="10139426" y="6199464"/>
            <a:chExt cx="1967962" cy="74492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78684" y="6199464"/>
              <a:ext cx="1128704" cy="658536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39426" y="6245003"/>
              <a:ext cx="839257" cy="69938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887515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Platy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0139426" y="6199464"/>
            <a:ext cx="1967962" cy="744920"/>
            <a:chOff x="10139426" y="6199464"/>
            <a:chExt cx="1967962" cy="74492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78684" y="6199464"/>
              <a:ext cx="1128704" cy="658536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39426" y="6245003"/>
              <a:ext cx="839257" cy="69938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389441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8684" y="6199464"/>
            <a:ext cx="1128704" cy="65853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9426" y="6245003"/>
            <a:ext cx="839257" cy="699381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3205226" y="690452"/>
            <a:ext cx="6934200" cy="5200650"/>
            <a:chOff x="2628900" y="828675"/>
            <a:chExt cx="6934200" cy="5200650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628900" y="828675"/>
              <a:ext cx="6934200" cy="520065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379535" y="828675"/>
              <a:ext cx="1765005" cy="713046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1930298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Blocky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10139426" y="6199464"/>
            <a:ext cx="1967962" cy="744920"/>
            <a:chOff x="10139426" y="6199464"/>
            <a:chExt cx="1967962" cy="74492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78684" y="6199464"/>
              <a:ext cx="1128704" cy="658536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39426" y="6245003"/>
              <a:ext cx="839257" cy="69938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145936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0139426" y="6199464"/>
            <a:ext cx="1967962" cy="744920"/>
            <a:chOff x="10139426" y="6199464"/>
            <a:chExt cx="1967962" cy="74492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78684" y="6199464"/>
              <a:ext cx="1128704" cy="658536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39426" y="6245003"/>
              <a:ext cx="839257" cy="699381"/>
            </a:xfrm>
            <a:prstGeom prst="rect">
              <a:avLst/>
            </a:prstGeom>
          </p:spPr>
        </p:pic>
      </p:grpSp>
      <p:grpSp>
        <p:nvGrpSpPr>
          <p:cNvPr id="5" name="Group 4"/>
          <p:cNvGrpSpPr/>
          <p:nvPr/>
        </p:nvGrpSpPr>
        <p:grpSpPr>
          <a:xfrm>
            <a:off x="3092698" y="648586"/>
            <a:ext cx="6965702" cy="5295678"/>
            <a:chOff x="2628900" y="828675"/>
            <a:chExt cx="6934200" cy="520065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628900" y="828675"/>
              <a:ext cx="6934200" cy="5200650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2628900" y="828675"/>
              <a:ext cx="2081323" cy="840637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1963958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Granular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0139426" y="6199464"/>
            <a:ext cx="1967962" cy="744920"/>
            <a:chOff x="10139426" y="6199464"/>
            <a:chExt cx="1967962" cy="74492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78684" y="6199464"/>
              <a:ext cx="1128704" cy="658536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39426" y="6245003"/>
              <a:ext cx="839257" cy="69938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089219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0139426" y="6199464"/>
            <a:ext cx="1967962" cy="744920"/>
            <a:chOff x="10139426" y="6199464"/>
            <a:chExt cx="1967962" cy="74492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78684" y="6199464"/>
              <a:ext cx="1128704" cy="658536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39426" y="6245003"/>
              <a:ext cx="839257" cy="699381"/>
            </a:xfrm>
            <a:prstGeom prst="rect">
              <a:avLst/>
            </a:prstGeom>
          </p:spPr>
        </p:pic>
      </p:grpSp>
      <p:grpSp>
        <p:nvGrpSpPr>
          <p:cNvPr id="7" name="Group 6"/>
          <p:cNvGrpSpPr/>
          <p:nvPr/>
        </p:nvGrpSpPr>
        <p:grpSpPr>
          <a:xfrm>
            <a:off x="3504312" y="839972"/>
            <a:ext cx="6118151" cy="5012475"/>
            <a:chOff x="3238500" y="1090612"/>
            <a:chExt cx="5715000" cy="4676775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238500" y="1090612"/>
              <a:ext cx="5715000" cy="4676775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3327991" y="5454502"/>
              <a:ext cx="3997842" cy="31288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766617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Prismatic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0139426" y="6199464"/>
            <a:ext cx="1967962" cy="744920"/>
            <a:chOff x="10139426" y="6199464"/>
            <a:chExt cx="1967962" cy="74492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78684" y="6199464"/>
              <a:ext cx="1128704" cy="658536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39426" y="6245003"/>
              <a:ext cx="839257" cy="69938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39639724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39</TotalTime>
  <Words>14</Words>
  <Application>Microsoft Office PowerPoint</Application>
  <PresentationFormat>Widescreen</PresentationFormat>
  <Paragraphs>11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Century Gothic</vt:lpstr>
      <vt:lpstr>Wingdings 3</vt:lpstr>
      <vt:lpstr>Wisp</vt:lpstr>
      <vt:lpstr>Identify the Structure</vt:lpstr>
      <vt:lpstr>PowerPoint Presentation</vt:lpstr>
      <vt:lpstr>Platy</vt:lpstr>
      <vt:lpstr>PowerPoint Presentation</vt:lpstr>
      <vt:lpstr>Blocky</vt:lpstr>
      <vt:lpstr>PowerPoint Presentation</vt:lpstr>
      <vt:lpstr>Granular</vt:lpstr>
      <vt:lpstr>PowerPoint Presentation</vt:lpstr>
      <vt:lpstr>Prismatic</vt:lpstr>
      <vt:lpstr>PowerPoint Presentation</vt:lpstr>
      <vt:lpstr>Blocky</vt:lpstr>
      <vt:lpstr>PowerPoint Presentation</vt:lpstr>
      <vt:lpstr>Prismatic</vt:lpstr>
      <vt:lpstr>PowerPoint Presentation</vt:lpstr>
      <vt:lpstr>Granular</vt:lpstr>
      <vt:lpstr>PowerPoint Presentation</vt:lpstr>
      <vt:lpstr>Single Grained</vt:lpstr>
      <vt:lpstr>PowerPoint Presentation</vt:lpstr>
      <vt:lpstr>Massive</vt:lpstr>
      <vt:lpstr>PowerPoint Presentation</vt:lpstr>
      <vt:lpstr>Platy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Nitrogen Cycle</dc:title>
  <dc:creator>Will Fett</dc:creator>
  <cp:lastModifiedBy>Chrissy Dittmer</cp:lastModifiedBy>
  <cp:revision>5</cp:revision>
  <dcterms:created xsi:type="dcterms:W3CDTF">2017-03-15T15:26:13Z</dcterms:created>
  <dcterms:modified xsi:type="dcterms:W3CDTF">2017-05-03T21:17:07Z</dcterms:modified>
</cp:coreProperties>
</file>